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>
      <p:cViewPr varScale="1">
        <p:scale>
          <a:sx n="119" d="100"/>
          <a:sy n="11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3C51-9962-4B8A-A75E-7C68EF124B41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9195-9C0B-4CF0-93E8-AFFE046A75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882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3C51-9962-4B8A-A75E-7C68EF124B41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9195-9C0B-4CF0-93E8-AFFE046A75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346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3C51-9962-4B8A-A75E-7C68EF124B41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9195-9C0B-4CF0-93E8-AFFE046A75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92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3C51-9962-4B8A-A75E-7C68EF124B41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9195-9C0B-4CF0-93E8-AFFE046A75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05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3C51-9962-4B8A-A75E-7C68EF124B41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9195-9C0B-4CF0-93E8-AFFE046A75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795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3C51-9962-4B8A-A75E-7C68EF124B41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9195-9C0B-4CF0-93E8-AFFE046A75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958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3C51-9962-4B8A-A75E-7C68EF124B41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9195-9C0B-4CF0-93E8-AFFE046A75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02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3C51-9962-4B8A-A75E-7C68EF124B41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9195-9C0B-4CF0-93E8-AFFE046A75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758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3C51-9962-4B8A-A75E-7C68EF124B41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9195-9C0B-4CF0-93E8-AFFE046A75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037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3C51-9962-4B8A-A75E-7C68EF124B41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9195-9C0B-4CF0-93E8-AFFE046A75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178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3C51-9962-4B8A-A75E-7C68EF124B41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9195-9C0B-4CF0-93E8-AFFE046A75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913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03C51-9962-4B8A-A75E-7C68EF124B41}" type="datetimeFigureOut">
              <a:rPr lang="fr-FR" smtClean="0"/>
              <a:pPr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9195-9C0B-4CF0-93E8-AFFE046A75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600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Lucie  Aubrac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3372773" cy="4599235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486478"/>
            <a:ext cx="3168352" cy="4733890"/>
          </a:xfrm>
        </p:spPr>
      </p:pic>
    </p:spTree>
    <p:extLst>
      <p:ext uri="{BB962C8B-B14F-4D97-AF65-F5344CB8AC3E}">
        <p14:creationId xmlns:p14="http://schemas.microsoft.com/office/powerpoint/2010/main" xmlns="" val="39751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Lucie Bernard née le 29 juin 1912 et décédée le 14 mars 2007 ( à 94 ans ).</a:t>
            </a:r>
          </a:p>
          <a:p>
            <a:r>
              <a:rPr lang="fr-FR" dirty="0" smtClean="0"/>
              <a:t>Elle fut une résistante française pendant la seconde guerre mondiale 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956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Son métier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7864" y="692696"/>
            <a:ext cx="5796136" cy="502815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Professeur d’ </a:t>
            </a:r>
            <a:r>
              <a:rPr lang="fr-FR" sz="2800" dirty="0" smtClean="0"/>
              <a:t>histoire-géographie.</a:t>
            </a:r>
            <a:endParaRPr lang="fr-FR" sz="2800" dirty="0" smtClean="0"/>
          </a:p>
          <a:p>
            <a:r>
              <a:rPr lang="fr-FR" sz="2800" dirty="0" smtClean="0"/>
              <a:t>Lorsque la guerre éclate , elle enseigne à Strasbourg où elle rencontre son mari Raymond </a:t>
            </a:r>
            <a:r>
              <a:rPr lang="fr-FR" sz="2800" dirty="0" smtClean="0"/>
              <a:t>Samuel.</a:t>
            </a:r>
            <a:endParaRPr lang="fr-FR" sz="2800" dirty="0" smtClean="0"/>
          </a:p>
          <a:p>
            <a:r>
              <a:rPr lang="fr-FR" sz="2800" dirty="0" smtClean="0"/>
              <a:t>Ils se marient en </a:t>
            </a:r>
            <a:r>
              <a:rPr lang="fr-FR" sz="2800" dirty="0" smtClean="0"/>
              <a:t>1939.</a:t>
            </a:r>
            <a:endParaRPr lang="fr-FR" sz="2800" dirty="0" smtClean="0"/>
          </a:p>
          <a:p>
            <a:r>
              <a:rPr lang="fr-FR" sz="2800" dirty="0" smtClean="0"/>
              <a:t>En 1941 , le couple s’ installe à </a:t>
            </a:r>
            <a:r>
              <a:rPr lang="fr-FR" sz="2800" dirty="0" smtClean="0"/>
              <a:t>Lyon.</a:t>
            </a: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1435101"/>
            <a:ext cx="3024337" cy="235393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304698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5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/>
          <a:lstStyle/>
          <a:p>
            <a:r>
              <a:rPr lang="fr-FR" dirty="0" smtClean="0"/>
              <a:t>Son action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9600" dirty="0" smtClean="0"/>
              <a:t>Pendant l’ occupation allemande, Lucie  s’engage avec son mari dans la résistance :</a:t>
            </a:r>
          </a:p>
          <a:p>
            <a:pPr lvl="1"/>
            <a:r>
              <a:rPr lang="fr-FR" sz="9600" dirty="0" smtClean="0"/>
              <a:t> participe à la création d’un mouvement de résistance : « Libération Sud </a:t>
            </a:r>
            <a:r>
              <a:rPr lang="fr-FR" sz="9600" dirty="0" smtClean="0"/>
              <a:t>».</a:t>
            </a:r>
            <a:endParaRPr lang="fr-FR" sz="9600" dirty="0" smtClean="0"/>
          </a:p>
          <a:p>
            <a:pPr lvl="1"/>
            <a:r>
              <a:rPr lang="fr-FR" sz="9600" dirty="0" smtClean="0"/>
              <a:t> rédige et distribue des </a:t>
            </a:r>
            <a:r>
              <a:rPr lang="fr-FR" sz="9600" dirty="0" smtClean="0"/>
              <a:t>tracts.</a:t>
            </a:r>
            <a:endParaRPr lang="fr-FR" sz="9600" dirty="0" smtClean="0"/>
          </a:p>
          <a:p>
            <a:pPr lvl="1"/>
            <a:r>
              <a:rPr lang="fr-FR" sz="9600" dirty="0" smtClean="0"/>
              <a:t> fabrique des faux </a:t>
            </a:r>
            <a:r>
              <a:rPr lang="fr-FR" sz="9600" dirty="0" smtClean="0"/>
              <a:t>papiers. </a:t>
            </a:r>
            <a:endParaRPr lang="fr-FR" sz="9600" dirty="0" smtClean="0"/>
          </a:p>
          <a:p>
            <a:pPr lvl="1"/>
            <a:r>
              <a:rPr lang="fr-FR" sz="9600" dirty="0" smtClean="0"/>
              <a:t> aide des résistants à franchir la ligne de </a:t>
            </a:r>
            <a:r>
              <a:rPr lang="fr-FR" sz="9600" dirty="0" smtClean="0"/>
              <a:t>démarcation.</a:t>
            </a:r>
            <a:endParaRPr lang="fr-FR" sz="9600" dirty="0" smtClean="0"/>
          </a:p>
          <a:p>
            <a:endParaRPr lang="fr-FR" sz="12800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9695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78475" cy="335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64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2400" dirty="0"/>
              <a:t>LA LIGNE DE DEMARCATION : était la limite entre la zone libre (au sud) et la zone ocupée par les allemands (au nord)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95736" y="5733256"/>
            <a:ext cx="2300064" cy="3929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3933056"/>
            <a:ext cx="1651992" cy="2193107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373" y="1336667"/>
            <a:ext cx="5519915" cy="523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05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Son action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couple adopte comme « nom de guerre » celui d’ </a:t>
            </a:r>
            <a:r>
              <a:rPr lang="fr-FR" dirty="0" smtClean="0"/>
              <a:t>Aubrac.</a:t>
            </a:r>
            <a:endParaRPr lang="fr-FR" dirty="0" smtClean="0"/>
          </a:p>
          <a:p>
            <a:r>
              <a:rPr lang="fr-FR" dirty="0" smtClean="0"/>
              <a:t>En 1943, son mari et d’autres résistants sont arrêtés par la Gestapo.</a:t>
            </a:r>
          </a:p>
          <a:p>
            <a:r>
              <a:rPr lang="fr-FR" dirty="0" smtClean="0"/>
              <a:t>Pendant le transfert des prisonniers, Lucie et ses compagnons réussissent à les libérer.</a:t>
            </a:r>
          </a:p>
          <a:p>
            <a:r>
              <a:rPr lang="fr-FR" dirty="0" smtClean="0"/>
              <a:t>Le couple doit quitter Lyon et rejoint Londres en 1944.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426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Après la guerre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199"/>
            <a:ext cx="6408712" cy="5234821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Lucie Aubrac milite en faveur de la paix et le droit des femmes.</a:t>
            </a:r>
          </a:p>
          <a:p>
            <a:r>
              <a:rPr lang="fr-FR" dirty="0" smtClean="0"/>
              <a:t>Pour témoigner du passé, elle écrit des livres :</a:t>
            </a:r>
          </a:p>
          <a:p>
            <a:pPr lvl="1"/>
            <a:r>
              <a:rPr lang="fr-FR" dirty="0" smtClean="0"/>
              <a:t>« Ils partiront dans l’ivresse » (1997)</a:t>
            </a:r>
          </a:p>
          <a:p>
            <a:pPr lvl="1"/>
            <a:r>
              <a:rPr lang="fr-FR" dirty="0" smtClean="0"/>
              <a:t>« La résistance expliquée à mes petits enfants » (2000).</a:t>
            </a:r>
          </a:p>
          <a:p>
            <a:r>
              <a:rPr lang="fr-FR" dirty="0" smtClean="0"/>
              <a:t>Elle organise des conférences, des rencontres dans les collèges, lycées…</a:t>
            </a:r>
          </a:p>
          <a:p>
            <a:r>
              <a:rPr lang="fr-FR" dirty="0" smtClean="0"/>
              <a:t>Elle reçoit la plus haute distinction de l’Etat : Grand officier de la Légion d’honneur.</a:t>
            </a:r>
            <a:endParaRPr lang="fr-FR" dirty="0"/>
          </a:p>
          <a:p>
            <a:endParaRPr lang="fr-FR" dirty="0"/>
          </a:p>
        </p:txBody>
      </p:sp>
      <p:pic>
        <p:nvPicPr>
          <p:cNvPr id="2050" name="Picture 2" descr="C:\Users\Perrine\Desktop\64894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39008"/>
            <a:ext cx="2220119" cy="36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28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166</Words>
  <Application>Microsoft Office PowerPoint</Application>
  <PresentationFormat>Affichage à l'écran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Lucie  Aubrac</vt:lpstr>
      <vt:lpstr>Présentation</vt:lpstr>
      <vt:lpstr>Son métier</vt:lpstr>
      <vt:lpstr>Son action</vt:lpstr>
      <vt:lpstr>LA LIGNE DE DEMARCATION : était la limite entre la zone libre (au sud) et la zone ocupée par les allemands (au nord)</vt:lpstr>
      <vt:lpstr>Son action (2)</vt:lpstr>
      <vt:lpstr>Après la guerre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Lucie  Aubrac</dc:title>
  <dc:creator>Perrine</dc:creator>
  <cp:lastModifiedBy>Alain</cp:lastModifiedBy>
  <cp:revision>14</cp:revision>
  <dcterms:created xsi:type="dcterms:W3CDTF">2017-02-26T12:36:10Z</dcterms:created>
  <dcterms:modified xsi:type="dcterms:W3CDTF">2017-04-05T14:01:41Z</dcterms:modified>
</cp:coreProperties>
</file>